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handoutMasterIdLst>
    <p:handoutMasterId r:id="rId15"/>
  </p:handoutMasterIdLst>
  <p:sldIdLst>
    <p:sldId id="269" r:id="rId2"/>
    <p:sldId id="257" r:id="rId3"/>
    <p:sldId id="258" r:id="rId4"/>
    <p:sldId id="259" r:id="rId5"/>
    <p:sldId id="266" r:id="rId6"/>
    <p:sldId id="264" r:id="rId7"/>
    <p:sldId id="265" r:id="rId8"/>
    <p:sldId id="267" r:id="rId9"/>
    <p:sldId id="260" r:id="rId10"/>
    <p:sldId id="261" r:id="rId11"/>
    <p:sldId id="262" r:id="rId12"/>
    <p:sldId id="263" r:id="rId13"/>
  </p:sldIdLst>
  <p:sldSz cx="12192000" cy="6858000"/>
  <p:notesSz cx="9926638" cy="679767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56245-6A0D-4DE8-9C24-121DEDE8EFF0}" type="datetimeFigureOut">
              <a:rPr lang="sl-SI" smtClean="0"/>
              <a:t>27. 01. 2023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453D2-191D-4F67-A41E-9054991B1CA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16408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 dirty="0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5622802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F09633-87DD-416C-A1C5-424E94414C7E}" type="datetimeFigureOut">
              <a:rPr lang="sl-SI" smtClean="0"/>
              <a:t>27. 01. 2023</a:t>
            </a:fld>
            <a:endParaRPr lang="sl-SI" dirty="0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 dirty="0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4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 dirty="0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5622802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2545B-F3D9-4001-8C26-0F9B435B1E65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94154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Kliknite, da 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ED07-438F-4916-9E90-00370BE00976}" type="datetime1">
              <a:rPr lang="sl-SI" smtClean="0"/>
              <a:t>27. 01. 2023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97218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04EB-0E00-4D77-967E-8A4DE4D538A2}" type="datetime1">
              <a:rPr lang="sl-SI" smtClean="0"/>
              <a:t>27. 01. 2023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26933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48777-974B-4007-AB7E-96B12FAF8EF2}" type="datetime1">
              <a:rPr lang="sl-SI" smtClean="0"/>
              <a:t>27. 01. 2023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6845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9B7D-7F2A-4EAA-8D6D-FAA687D709A1}" type="datetime1">
              <a:rPr lang="sl-SI" smtClean="0"/>
              <a:t>27. 01. 2023</a:t>
            </a:fld>
            <a:endParaRPr lang="sl-S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7268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44C9-2688-4934-9EA5-624CEBBFCE0C}" type="datetime1">
              <a:rPr lang="sl-SI" smtClean="0"/>
              <a:t>27. 01. 2023</a:t>
            </a:fld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913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BE15-9702-4F7A-9A8D-2159A2D20EE8}" type="datetime1">
              <a:rPr lang="sl-SI" smtClean="0"/>
              <a:t>27. 01. 2023</a:t>
            </a:fld>
            <a:endParaRPr lang="sl-S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93197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4A5CF-796D-4727-87A3-566D0D8F58E3}" type="datetime1">
              <a:rPr lang="sl-SI" smtClean="0"/>
              <a:t>27. 01. 2023</a:t>
            </a:fld>
            <a:endParaRPr lang="sl-SI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59529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C3BB-7458-46AD-80EB-0456B9F0FDAB}" type="datetime1">
              <a:rPr lang="sl-SI" smtClean="0"/>
              <a:t>27. 01. 2023</a:t>
            </a:fld>
            <a:endParaRPr lang="sl-S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65991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012D-FEB2-45BB-8BBD-707AF8F2A59E}" type="datetime1">
              <a:rPr lang="sl-SI" smtClean="0"/>
              <a:t>27. 01. 2023</a:t>
            </a:fld>
            <a:endParaRPr lang="sl-S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95759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3E36-8939-4397-9256-265484B83601}" type="datetime1">
              <a:rPr lang="sl-SI" smtClean="0"/>
              <a:t>27. 01. 2023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60530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F90A8-63F7-4D4F-8DA8-4B7CE27CF915}" type="datetime1">
              <a:rPr lang="sl-SI" smtClean="0"/>
              <a:t>27. 01. 2023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71420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879A2-3DE3-499E-B9F6-769D36EE63B0}" type="datetime1">
              <a:rPr lang="sl-SI" smtClean="0"/>
              <a:t>27. 01. 2023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A1E46-2F64-4AB7-912E-574DD5F8EC10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1564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-nm.si/projekti/klub-upokojencev-sc-novo-mesto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Klub upokojencev </a:t>
            </a:r>
            <a:br>
              <a:rPr lang="sl-SI" dirty="0" smtClean="0"/>
            </a:br>
            <a:r>
              <a:rPr lang="sl-SI" dirty="0" smtClean="0"/>
              <a:t>Šolskega centra Novo mesto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984171"/>
            <a:ext cx="9144000" cy="2181497"/>
          </a:xfrm>
        </p:spPr>
        <p:txBody>
          <a:bodyPr/>
          <a:lstStyle/>
          <a:p>
            <a:r>
              <a:rPr lang="sl-SI" dirty="0"/>
              <a:t>Spoštovani, </a:t>
            </a:r>
          </a:p>
          <a:p>
            <a:r>
              <a:rPr lang="sl-SI" dirty="0"/>
              <a:t>upokojenci, člani Kluba upokojencev Šolskega centra Novo mesto,</a:t>
            </a:r>
          </a:p>
          <a:p>
            <a:r>
              <a:rPr lang="sl-SI" dirty="0"/>
              <a:t>nekdanji sodelavci, direktor Šolskega centra Novo mesto in člani vodstva. </a:t>
            </a:r>
            <a:endParaRPr lang="sl-SI" dirty="0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1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8321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Uresničevanje vizije </a:t>
            </a:r>
            <a:br>
              <a:rPr lang="sl-SI" dirty="0" smtClean="0"/>
            </a:br>
            <a:r>
              <a:rPr lang="sl-SI" dirty="0" smtClean="0"/>
              <a:t>Šolskega centra Novo mesto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dirty="0" smtClean="0"/>
          </a:p>
          <a:p>
            <a:pPr algn="just"/>
            <a:r>
              <a:rPr lang="sl-SI" dirty="0" smtClean="0"/>
              <a:t>Tudi upokojenci smo s svojim delom, na svojih delovnih mestih, po svojih najboljših močeh, v danih razmerah in času, prispevali k vzpostavitvi dobrih pogojev za soustvarjanje šole učenja za življenje pri izvajanju osnovne dejavnosti vzgoje in izobraževanja. </a:t>
            </a:r>
          </a:p>
          <a:p>
            <a:pPr algn="just"/>
            <a:endParaRPr lang="sl-SI" dirty="0"/>
          </a:p>
          <a:p>
            <a:pPr algn="just"/>
            <a:r>
              <a:rPr lang="sl-SI" dirty="0" smtClean="0"/>
              <a:t>V času našega tretjega življenjskega obdobja, po upokojitvi, so nam v ponos in veselje naša druženja  v  Klubu upokojencev Šolskega centra Novo mesto.  </a:t>
            </a:r>
            <a:endParaRPr lang="sl-SI" dirty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2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5770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Povezanost s Šolskim centrom Novo mesto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dirty="0" smtClean="0"/>
          </a:p>
          <a:p>
            <a:endParaRPr lang="sl-SI" dirty="0" smtClean="0"/>
          </a:p>
          <a:p>
            <a:pPr algn="just"/>
            <a:r>
              <a:rPr lang="sl-SI" dirty="0" smtClean="0"/>
              <a:t>Naše misli se, lahko bi rekla dnevno, povezujejo s Šolskim centrom Novo mesto, uspehi dijakov, študentov, udeležencev izobraževanja, zaposlenih, vodstva, novih pridobitev … </a:t>
            </a:r>
          </a:p>
          <a:p>
            <a:pPr algn="just"/>
            <a:r>
              <a:rPr lang="sl-SI" dirty="0" smtClean="0"/>
              <a:t>Hvaležni smo za vsa povabila, druženja, pozornosti, soudeležbo pri organizaciji dogodkov kluba, s strani Šolskega centra Novo mesto.  </a:t>
            </a:r>
          </a:p>
          <a:p>
            <a:endParaRPr lang="sl-SI" dirty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3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7036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Aktivnosti Kluba upokojencev </a:t>
            </a:r>
            <a:br>
              <a:rPr lang="sl-SI" dirty="0" smtClean="0"/>
            </a:br>
            <a:r>
              <a:rPr lang="sl-SI" dirty="0" smtClean="0"/>
              <a:t>Šolskega centra Novo mesto v letu 2022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sl-SI" dirty="0" smtClean="0"/>
              <a:t>Udeležba na vodenem ogledu Novega mesta ob kulturnem  prazniku - 8. februarja 2022</a:t>
            </a:r>
          </a:p>
          <a:p>
            <a:pPr lvl="1" algn="just"/>
            <a:r>
              <a:rPr lang="sl-SI" dirty="0" smtClean="0"/>
              <a:t>Vodila nas je gospa Marjanca Trščinar Antić</a:t>
            </a:r>
          </a:p>
          <a:p>
            <a:pPr algn="just"/>
            <a:r>
              <a:rPr lang="sl-SI" dirty="0" smtClean="0"/>
              <a:t>Uredili smo bazo podatkov za komunikacijo – s pomočjo Šolskega centra Novo mesto</a:t>
            </a:r>
          </a:p>
          <a:p>
            <a:pPr lvl="1" algn="just"/>
            <a:r>
              <a:rPr lang="sl-SI" dirty="0" smtClean="0"/>
              <a:t>Pristopne izjave za članstvo v Klubu upokojencev Šolskega centra Novo mesto</a:t>
            </a:r>
          </a:p>
          <a:p>
            <a:pPr lvl="1" algn="just"/>
            <a:r>
              <a:rPr lang="sl-SI" dirty="0" smtClean="0"/>
              <a:t>Podatki o upokojencu Šolskega centra Novo mesto</a:t>
            </a:r>
          </a:p>
          <a:p>
            <a:pPr lvl="1" algn="just"/>
            <a:r>
              <a:rPr lang="sl-SI" dirty="0" smtClean="0"/>
              <a:t>Komunikacija med člani Kluba upokojencev Šolskega centra Novo mesto  poteka preko sms sporočil in e-pošte. Približno polovica upokojencev je dosegljiva le po klasični, navadni pošti.  </a:t>
            </a:r>
          </a:p>
          <a:p>
            <a:pPr algn="just"/>
            <a:r>
              <a:rPr lang="sl-SI" dirty="0" smtClean="0"/>
              <a:t>Srečanje Upravnega odbora Kluba upokojencev Šolskega centra Novo mesto – 7. april 2022</a:t>
            </a:r>
          </a:p>
          <a:p>
            <a:pPr lvl="1" algn="just"/>
            <a:r>
              <a:rPr lang="sl-SI" dirty="0" smtClean="0"/>
              <a:t>Dogovor o aktivnostih za pohod v mesecu maju 2022 -  ogled Županove jame</a:t>
            </a:r>
          </a:p>
          <a:p>
            <a:pPr lvl="1" algn="just"/>
            <a:r>
              <a:rPr lang="sl-SI" dirty="0" smtClean="0"/>
              <a:t>Dogovor za klubski izlet v mesecu juniju 2022 v Pušjo vas</a:t>
            </a:r>
          </a:p>
          <a:p>
            <a:pPr lvl="1" algn="just"/>
            <a:r>
              <a:rPr lang="sl-SI" dirty="0" smtClean="0"/>
              <a:t>Na aktivnosti kluba so poleg članov povabljeni tudi njihovi družinski člani in prijatelji </a:t>
            </a:r>
            <a:endParaRPr lang="sl-SI" dirty="0"/>
          </a:p>
          <a:p>
            <a:pPr lvl="1"/>
            <a:endParaRPr lang="sl-SI" dirty="0" smtClean="0"/>
          </a:p>
          <a:p>
            <a:endParaRPr lang="sl-SI" dirty="0" smtClean="0"/>
          </a:p>
          <a:p>
            <a:endParaRPr lang="sl-SI" dirty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4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2115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Povabilo Šolskega centra Novo mesto na otvoritev posodobljenih šolskih igrišč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dirty="0" smtClean="0"/>
          </a:p>
          <a:p>
            <a:r>
              <a:rPr lang="sl-SI" dirty="0" smtClean="0"/>
              <a:t>Upravni odbor Kluba </a:t>
            </a:r>
            <a:r>
              <a:rPr lang="sl-SI" dirty="0"/>
              <a:t>upokojencev Šolskega centra Novo </a:t>
            </a:r>
            <a:r>
              <a:rPr lang="sl-SI" dirty="0" smtClean="0"/>
              <a:t>mesto je bil povabljen  </a:t>
            </a:r>
            <a:r>
              <a:rPr lang="sl-SI" dirty="0"/>
              <a:t>na dogodek ob otvoritvi posodobljenih šolskih </a:t>
            </a:r>
            <a:r>
              <a:rPr lang="sl-SI" dirty="0" smtClean="0"/>
              <a:t>igrišč. </a:t>
            </a:r>
          </a:p>
          <a:p>
            <a:r>
              <a:rPr lang="sl-SI" dirty="0" smtClean="0"/>
              <a:t>Šolska igrišča so posodobili </a:t>
            </a:r>
            <a:r>
              <a:rPr lang="sl-SI" dirty="0"/>
              <a:t>skupaj z Goranom Dragićem, Matjažem Smodišem in Mestno občino Novo mesto</a:t>
            </a:r>
            <a:r>
              <a:rPr lang="sl-SI" dirty="0" smtClean="0"/>
              <a:t>.</a:t>
            </a:r>
          </a:p>
          <a:p>
            <a:endParaRPr lang="sl-SI" dirty="0"/>
          </a:p>
          <a:p>
            <a:endParaRPr lang="sl-SI" dirty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5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9136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Aktivnosti Kluba upokojencev </a:t>
            </a:r>
            <a:br>
              <a:rPr lang="sl-SI" dirty="0" smtClean="0"/>
            </a:br>
            <a:r>
              <a:rPr lang="sl-SI" dirty="0" smtClean="0"/>
              <a:t>Šolskega centra Novo mesto v letu 2022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sl-SI" dirty="0" smtClean="0"/>
              <a:t>Pohod z ogledom Županove jame - 25. maj 2022</a:t>
            </a:r>
          </a:p>
          <a:p>
            <a:pPr lvl="1" algn="just"/>
            <a:r>
              <a:rPr lang="sl-SI" dirty="0" smtClean="0"/>
              <a:t>Pohod je vodil gospod Daniel Barle</a:t>
            </a:r>
          </a:p>
          <a:p>
            <a:pPr lvl="1" algn="just"/>
            <a:r>
              <a:rPr lang="sl-SI" dirty="0" smtClean="0"/>
              <a:t>Pohod bi vodil tudi gospod Anton Progar, a je ravno na ta dan prejel odlikovanje predsednika Republike Slovenije gospoda Boruta Pahorja in Odbora Republike Slovenije, in sicer državno priznanje na področju prostovoljstva. Čestitamo.</a:t>
            </a:r>
            <a:r>
              <a:rPr lang="sl-SI" sz="127" dirty="0">
                <a:solidFill>
                  <a:srgbClr val="00B0F0"/>
                </a:solidFill>
              </a:rPr>
              <a:t> </a:t>
            </a:r>
          </a:p>
          <a:p>
            <a:pPr lvl="1" algn="just"/>
            <a:r>
              <a:rPr lang="sl-SI" dirty="0"/>
              <a:t>Na pot </a:t>
            </a:r>
            <a:r>
              <a:rPr lang="sl-SI" dirty="0" smtClean="0"/>
              <a:t>smo odšli z vlakom iz Novega mesta do Grosuplja. Nato smo pot po programu nadaljevali peš. Hoje je bilo približno za 4 ure. </a:t>
            </a:r>
          </a:p>
          <a:p>
            <a:pPr algn="just"/>
            <a:r>
              <a:rPr lang="sl-SI" dirty="0" smtClean="0"/>
              <a:t>Izlet v Pušjo vas, Portorož in Marezige – 15. junij 2022</a:t>
            </a:r>
          </a:p>
          <a:p>
            <a:pPr lvl="1" algn="just"/>
            <a:r>
              <a:rPr lang="sl-SI" dirty="0" smtClean="0"/>
              <a:t>Na pot smo odšli z avtobusom avtobusnega </a:t>
            </a:r>
            <a:r>
              <a:rPr lang="sl-SI" dirty="0" smtClean="0">
                <a:solidFill>
                  <a:srgbClr val="00B0F0"/>
                </a:solidFill>
              </a:rPr>
              <a:t>prevoznika Boris tour </a:t>
            </a:r>
            <a:r>
              <a:rPr lang="sl-SI" dirty="0" smtClean="0"/>
              <a:t>iz Novega mesta. Naš voznik je bil Rok Travižan. </a:t>
            </a:r>
          </a:p>
          <a:p>
            <a:pPr lvl="1" algn="just"/>
            <a:r>
              <a:rPr lang="sl-SI" dirty="0" smtClean="0"/>
              <a:t>Vodil nas je vodič Andrej Bandelj, ki je soavtor vodičev Tržaško in Goriško, Videmsko in Zamejska Koroška.</a:t>
            </a:r>
          </a:p>
          <a:p>
            <a:pPr lvl="1" algn="just"/>
            <a:r>
              <a:rPr lang="sl-SI" dirty="0" smtClean="0"/>
              <a:t>Hvaležno smo za podporo Šolskega centra Novo mesto pri izvedbi izleta. </a:t>
            </a:r>
          </a:p>
          <a:p>
            <a:pPr algn="just"/>
            <a:r>
              <a:rPr lang="sl-SI" sz="100" dirty="0"/>
              <a:t>Druženje 6. junija 2022  -  povabljeni s strani Šolskega centra Novo mesto </a:t>
            </a:r>
          </a:p>
          <a:p>
            <a:pPr lvl="1" algn="just"/>
            <a:r>
              <a:rPr lang="sl-SI" dirty="0"/>
              <a:t>Druženje </a:t>
            </a:r>
            <a:r>
              <a:rPr lang="sl-SI" dirty="0" smtClean="0"/>
              <a:t>na šolskih igriščih z </a:t>
            </a:r>
            <a:r>
              <a:rPr lang="sl-SI" dirty="0"/>
              <a:t>zaposlenimi ob zaključku šolskega leta 2021/22.</a:t>
            </a:r>
          </a:p>
          <a:p>
            <a:pPr lvl="1"/>
            <a:endParaRPr lang="sl-SI" dirty="0"/>
          </a:p>
          <a:p>
            <a:pPr lvl="1"/>
            <a:endParaRPr lang="sl-SI" sz="127" dirty="0">
              <a:solidFill>
                <a:srgbClr val="00B0F0"/>
              </a:solidFill>
            </a:endParaRPr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6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60421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Aktivnosti Kluba upokojencev </a:t>
            </a:r>
            <a:br>
              <a:rPr lang="sl-SI" dirty="0" smtClean="0"/>
            </a:br>
            <a:r>
              <a:rPr lang="sl-SI" dirty="0" smtClean="0"/>
              <a:t>Šolskega centra Novo mesto v letu 2022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l-SI" dirty="0" smtClean="0"/>
              <a:t>Srečanje članov Upravnega odbora Kluba upokojencev Šolskega centra Novo mesto – 4. oktobra 2022</a:t>
            </a:r>
          </a:p>
          <a:p>
            <a:pPr lvl="1"/>
            <a:r>
              <a:rPr lang="sl-SI" dirty="0" smtClean="0"/>
              <a:t>Dogovor za srečanje v mesecu novembru 2022</a:t>
            </a:r>
          </a:p>
          <a:p>
            <a:pPr lvl="1"/>
            <a:r>
              <a:rPr lang="sl-SI" dirty="0" smtClean="0"/>
              <a:t>Izvedba izobraževanja o uporabi defibrilatorja </a:t>
            </a:r>
          </a:p>
          <a:p>
            <a:pPr lvl="1"/>
            <a:r>
              <a:rPr lang="sl-SI" dirty="0" smtClean="0"/>
              <a:t>Dogovor za srečanje v mesecu decembru 2022</a:t>
            </a:r>
          </a:p>
          <a:p>
            <a:r>
              <a:rPr lang="sl-SI" dirty="0" smtClean="0"/>
              <a:t>Prejem </a:t>
            </a:r>
            <a:r>
              <a:rPr lang="sl-SI" dirty="0"/>
              <a:t>vabila Šolskega centra Novo mesto na tradicionalno prednovoletno </a:t>
            </a:r>
            <a:r>
              <a:rPr lang="sl-SI" dirty="0" smtClean="0"/>
              <a:t>druženje, </a:t>
            </a:r>
            <a:r>
              <a:rPr lang="sl-SI" dirty="0"/>
              <a:t>dne 20. decembra </a:t>
            </a:r>
            <a:r>
              <a:rPr lang="sl-SI" dirty="0" smtClean="0"/>
              <a:t>2022</a:t>
            </a:r>
          </a:p>
          <a:p>
            <a:r>
              <a:rPr lang="sl-SI" dirty="0" smtClean="0"/>
              <a:t>Mesečno srečanje članov Kluba upokojencev Šolskega centra Novo mesto -  8. novembra 2022</a:t>
            </a:r>
          </a:p>
          <a:p>
            <a:pPr lvl="1"/>
            <a:r>
              <a:rPr lang="sl-SI" dirty="0" smtClean="0"/>
              <a:t>Zbrali smo se v Gostišču Loka v Novem mestu. Po pozdravu in kavi smo se odpravili na jesenski pohod skozi Portoval. Pohod je trajal 1,5 ure.</a:t>
            </a:r>
          </a:p>
          <a:p>
            <a:r>
              <a:rPr lang="sl-SI" dirty="0" smtClean="0"/>
              <a:t>Izobraževalna delavnica  </a:t>
            </a:r>
            <a:r>
              <a:rPr lang="sl-SI" dirty="0"/>
              <a:t>o uporabi </a:t>
            </a:r>
            <a:r>
              <a:rPr lang="sl-SI" dirty="0" smtClean="0"/>
              <a:t>defibrilatorja - 22</a:t>
            </a:r>
            <a:r>
              <a:rPr lang="sl-SI" dirty="0"/>
              <a:t>. novembra </a:t>
            </a:r>
            <a:r>
              <a:rPr lang="sl-SI" dirty="0" smtClean="0"/>
              <a:t>2022</a:t>
            </a:r>
          </a:p>
          <a:p>
            <a:pPr lvl="1"/>
            <a:r>
              <a:rPr lang="sl-SI" dirty="0" smtClean="0"/>
              <a:t>Izobraževanje je bilo na Območnem združenju Rdečega križa Novo mesto. Za brezplačno organizacijo izobraževanja se je dogovoril, s sekretarko gospo Barbaro Ozimek, gospod Anton Progar. </a:t>
            </a:r>
          </a:p>
          <a:p>
            <a:pPr lvl="1"/>
            <a:r>
              <a:rPr lang="sl-SI" dirty="0" smtClean="0"/>
              <a:t>Izobraževanje s praktičnim prikazom je izvedel  gospod Aleš Jakše, diplomirani zdravstvenik. </a:t>
            </a:r>
          </a:p>
          <a:p>
            <a:r>
              <a:rPr lang="sl-SI" dirty="0" smtClean="0"/>
              <a:t>Mesečno srečanje članov Kluba upokojencev Šolskega centra Novo mesto -  6. decembra 2022</a:t>
            </a:r>
          </a:p>
          <a:p>
            <a:pPr lvl="1"/>
            <a:r>
              <a:rPr lang="sl-SI" dirty="0" smtClean="0"/>
              <a:t>Sprehod po Machovi poti, ki je trajal 2 uri.</a:t>
            </a:r>
          </a:p>
          <a:p>
            <a:pPr lvl="1"/>
            <a:r>
              <a:rPr lang="sl-SI" dirty="0" smtClean="0"/>
              <a:t>Vodila nas je gospa Vida Yebuah, ki je ustanovna članica Društva Machova dediščina pod Gorjanci.</a:t>
            </a:r>
          </a:p>
          <a:p>
            <a:pPr lvl="1"/>
            <a:r>
              <a:rPr lang="sl-SI" dirty="0" smtClean="0"/>
              <a:t>Po pohodu smo se družili še na malici v družinskem gostišču Gostilne Pri Štefanu.</a:t>
            </a:r>
          </a:p>
          <a:p>
            <a:pPr lvl="1"/>
            <a:endParaRPr lang="sl-SI" dirty="0" smtClean="0"/>
          </a:p>
          <a:p>
            <a:endParaRPr lang="sl-SI" dirty="0">
              <a:solidFill>
                <a:srgbClr val="00B0F0"/>
              </a:solidFill>
            </a:endParaRPr>
          </a:p>
          <a:p>
            <a:endParaRPr lang="sl-SI" dirty="0">
              <a:solidFill>
                <a:srgbClr val="00B0F0"/>
              </a:solidFill>
            </a:endParaRPr>
          </a:p>
          <a:p>
            <a:pPr lvl="1"/>
            <a:endParaRPr lang="sl-SI" dirty="0" smtClean="0"/>
          </a:p>
          <a:p>
            <a:pPr lvl="1"/>
            <a:endParaRPr lang="sl-SI" dirty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7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4131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Povabilo Šolskega centra Novo mesto na prednovoletno druženje upokojencev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l-SI" dirty="0" smtClean="0"/>
              <a:t>V torek, 20. decembra 2022, smo bili povabljeni na prednovoletno druženje upokojencev Šolskega centra Novo mesto.</a:t>
            </a:r>
          </a:p>
          <a:p>
            <a:r>
              <a:rPr lang="sl-SI" dirty="0" smtClean="0"/>
              <a:t>Nagovoril nas je direktor Šolskega centra Novo mesto. Seznanil nas je  z novostmi na šoli, vpisom, novih pridobitvah in strateških usmeritvah.</a:t>
            </a:r>
          </a:p>
          <a:p>
            <a:pPr lvl="1"/>
            <a:r>
              <a:rPr lang="sl-SI" dirty="0" smtClean="0"/>
              <a:t>Na vodenem ogledu po šoli so nam predstavili novosti na šoli.</a:t>
            </a:r>
          </a:p>
          <a:p>
            <a:pPr lvl="1"/>
            <a:r>
              <a:rPr lang="sl-SI" dirty="0" smtClean="0"/>
              <a:t>Po ogledu smo se družili na skupnem kosilu kjer smo prisotni upokojenci prejeli priložnostno pozornost. Iskrena hvala. </a:t>
            </a:r>
          </a:p>
          <a:p>
            <a:r>
              <a:rPr lang="sl-SI" dirty="0" smtClean="0"/>
              <a:t>Prisotne je pozdravila predsednica Kluba upokojencev Šolskega centra Novo mesto.</a:t>
            </a:r>
          </a:p>
          <a:p>
            <a:pPr lvl="1" algn="just"/>
            <a:r>
              <a:rPr lang="sl-SI" dirty="0" smtClean="0"/>
              <a:t>Zahvalila se je direktorju za predstavitveni nagovor in povabilo na druženje. </a:t>
            </a:r>
          </a:p>
          <a:p>
            <a:pPr lvl="1" algn="just"/>
            <a:r>
              <a:rPr lang="sl-SI" dirty="0" smtClean="0"/>
              <a:t>Seznanila nas je z delom Kluba upokojencev Šolskega centra Novo mesto  v letu 2022 in  predstavila okvirni načrt dela kluba za leto 2023. </a:t>
            </a:r>
          </a:p>
          <a:p>
            <a:pPr lvl="1" algn="just"/>
            <a:r>
              <a:rPr lang="sl-SI" dirty="0" smtClean="0"/>
              <a:t>Izrekla je voščilo za novo leto 2023 in zaželela direktorju in vodstvu Šolskega centra   Novo mesto veliko poguma pri uresničevanju strateških načrtov. </a:t>
            </a:r>
            <a:endParaRPr lang="sl-SI" dirty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8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70925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Aktivnosti Kluba upokojencev </a:t>
            </a:r>
            <a:br>
              <a:rPr lang="sl-SI" dirty="0" smtClean="0"/>
            </a:br>
            <a:r>
              <a:rPr lang="sl-SI" dirty="0" smtClean="0"/>
              <a:t>Šolskega centra Novo mesto v letu 2023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sl-SI" dirty="0" smtClean="0"/>
              <a:t>Srečanja članov Upravnega odbora Kluba upokojencev Šolskega centra Novo mesto – v mesecu januarju 2023</a:t>
            </a:r>
          </a:p>
          <a:p>
            <a:pPr lvl="1" algn="just"/>
            <a:r>
              <a:rPr lang="sl-SI" dirty="0" smtClean="0"/>
              <a:t>Poročilo o delu kluba v letu 2022</a:t>
            </a:r>
          </a:p>
          <a:p>
            <a:pPr lvl="1" algn="just"/>
            <a:r>
              <a:rPr lang="sl-SI" dirty="0" smtClean="0"/>
              <a:t>Načrt aktivnosti kluba v letu 2023</a:t>
            </a:r>
          </a:p>
          <a:p>
            <a:pPr lvl="1" algn="just"/>
            <a:r>
              <a:rPr lang="sl-SI" dirty="0"/>
              <a:t>Srečanja bodo enkrat na mesec, prvi ali drugi torek v mesecu, v letu, razen poletnih, počitniških mesecev. </a:t>
            </a:r>
          </a:p>
          <a:p>
            <a:pPr algn="just"/>
            <a:r>
              <a:rPr lang="sl-SI" dirty="0" smtClean="0"/>
              <a:t>Mesečno srečanje članov Kluba upokojencev Šolskega centra Novo mesto v mesecu januarju 2023</a:t>
            </a:r>
          </a:p>
          <a:p>
            <a:pPr lvl="1" algn="just"/>
            <a:r>
              <a:rPr lang="sl-SI" dirty="0" smtClean="0"/>
              <a:t>Srečanje bo v torek, 10. januarja 2023, in sicer druženje z ogledom destilarne in čokoladice Berryshka v kraju Obrh pri Dolenjskih Toplicah. </a:t>
            </a:r>
          </a:p>
          <a:p>
            <a:pPr algn="just"/>
            <a:r>
              <a:rPr lang="sl-SI" dirty="0" smtClean="0"/>
              <a:t>Izlet članov kluba v Prago – 6. in 7. junija 2023</a:t>
            </a:r>
          </a:p>
          <a:p>
            <a:pPr lvl="1" algn="just"/>
            <a:r>
              <a:rPr lang="sl-SI" dirty="0" smtClean="0"/>
              <a:t>Prijave v mesecu aprilu 2023</a:t>
            </a:r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9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7916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Obveščanje članov Kluba upokojencev Šolskega centra Novo mesto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l-SI" dirty="0" smtClean="0"/>
              <a:t>Vabila na aktivnosti kluba posredujemo članom teden dni pred dogodkom po e-pošti  in z sms sporočilom, ker nekateri člani ne razpolagajo z e-naslovom.</a:t>
            </a:r>
          </a:p>
          <a:p>
            <a:pPr algn="just"/>
            <a:r>
              <a:rPr lang="sl-SI" dirty="0" smtClean="0"/>
              <a:t>Fotografije so s soglasjem članov kluba objavljene poleg zapisov o aktivnostih in posredovane članom, ki se dogodka udeležijo, preko sms sporočila. </a:t>
            </a:r>
          </a:p>
          <a:p>
            <a:pPr algn="just"/>
            <a:r>
              <a:rPr lang="sl-SI" dirty="0"/>
              <a:t>Zapisi o </a:t>
            </a:r>
            <a:r>
              <a:rPr lang="sl-SI" dirty="0" smtClean="0"/>
              <a:t>aktivnostih </a:t>
            </a:r>
            <a:r>
              <a:rPr lang="sl-SI" dirty="0"/>
              <a:t>Kluba upokojencev Šolskega centra Novo mesto so objavljeni na spletni strani Šolskega centra Novo mesto, na povezavi </a:t>
            </a:r>
            <a:r>
              <a:rPr lang="sl-SI" dirty="0">
                <a:hlinkClick r:id="rId2"/>
              </a:rPr>
              <a:t>https://www.sc-nm.si/projekti/klub-upokojencev-sc-novo-mesto</a:t>
            </a:r>
            <a:endParaRPr lang="sl-SI" dirty="0"/>
          </a:p>
          <a:p>
            <a:pPr algn="just"/>
            <a:endParaRPr lang="sl-SI" dirty="0" smtClean="0"/>
          </a:p>
          <a:p>
            <a:endParaRPr lang="sl-SI" dirty="0" smtClean="0"/>
          </a:p>
          <a:p>
            <a:endParaRPr lang="sl-SI" dirty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10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646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Voščilo 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sl-SI" dirty="0" smtClean="0"/>
          </a:p>
          <a:p>
            <a:pPr marL="0" indent="0" algn="ctr">
              <a:buNone/>
            </a:pPr>
            <a:r>
              <a:rPr lang="sl-SI" i="1" dirty="0">
                <a:solidFill>
                  <a:schemeClr val="accent5"/>
                </a:solidFill>
              </a:rPr>
              <a:t>Vsaka beseda, vsak pogled, vsako dejanje in vsak nasmeh,</a:t>
            </a:r>
          </a:p>
          <a:p>
            <a:pPr marL="0" indent="0" algn="ctr">
              <a:buNone/>
            </a:pPr>
            <a:r>
              <a:rPr lang="sl-SI" i="1" dirty="0">
                <a:solidFill>
                  <a:schemeClr val="accent5"/>
                </a:solidFill>
              </a:rPr>
              <a:t>   </a:t>
            </a:r>
            <a:r>
              <a:rPr lang="sl-SI" i="1" dirty="0" smtClean="0">
                <a:solidFill>
                  <a:schemeClr val="accent5"/>
                </a:solidFill>
              </a:rPr>
              <a:t>lahko </a:t>
            </a:r>
            <a:r>
              <a:rPr lang="sl-SI" i="1" dirty="0">
                <a:solidFill>
                  <a:schemeClr val="accent5"/>
                </a:solidFill>
              </a:rPr>
              <a:t>prinese srečo nam in drugim ljudem.</a:t>
            </a:r>
          </a:p>
          <a:p>
            <a:pPr marL="0" indent="0" algn="ctr">
              <a:buNone/>
            </a:pPr>
            <a:endParaRPr lang="sl-SI" i="1" dirty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sl-SI" i="1" dirty="0">
                <a:solidFill>
                  <a:schemeClr val="accent5"/>
                </a:solidFill>
              </a:rPr>
              <a:t>   Vsak trenutek naj bo nov začetek, </a:t>
            </a:r>
            <a:endParaRPr lang="sl-SI" i="1" dirty="0" smtClean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sl-SI" i="1" dirty="0" smtClean="0">
                <a:solidFill>
                  <a:schemeClr val="accent5"/>
                </a:solidFill>
              </a:rPr>
              <a:t>zato </a:t>
            </a:r>
            <a:r>
              <a:rPr lang="sl-SI" i="1" dirty="0">
                <a:solidFill>
                  <a:schemeClr val="accent5"/>
                </a:solidFill>
              </a:rPr>
              <a:t>radostno pojdimo </a:t>
            </a:r>
            <a:r>
              <a:rPr lang="sl-SI" i="1" dirty="0" smtClean="0">
                <a:solidFill>
                  <a:schemeClr val="accent5"/>
                </a:solidFill>
              </a:rPr>
              <a:t>naproti </a:t>
            </a:r>
            <a:r>
              <a:rPr lang="sl-SI" i="1" dirty="0">
                <a:solidFill>
                  <a:schemeClr val="accent5"/>
                </a:solidFill>
              </a:rPr>
              <a:t>novemu letu 2023. </a:t>
            </a:r>
          </a:p>
          <a:p>
            <a:pPr marL="0" indent="0" algn="ctr">
              <a:buNone/>
            </a:pPr>
            <a:endParaRPr lang="sl-SI" i="1" dirty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sl-SI" i="1" dirty="0">
                <a:solidFill>
                  <a:schemeClr val="accent5"/>
                </a:solidFill>
              </a:rPr>
              <a:t> Želim, da bi se vam uresničila mnoga pričakovanja. Srečno. </a:t>
            </a:r>
          </a:p>
          <a:p>
            <a:pPr marL="0" indent="0" algn="ctr">
              <a:buNone/>
            </a:pPr>
            <a:endParaRPr lang="sl-SI" i="1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sl-SI" dirty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11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3471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07177" y="2024743"/>
            <a:ext cx="7445829" cy="1828800"/>
          </a:xfrm>
        </p:spPr>
        <p:txBody>
          <a:bodyPr>
            <a:normAutofit/>
          </a:bodyPr>
          <a:lstStyle/>
          <a:p>
            <a:pPr algn="ctr"/>
            <a:r>
              <a:rPr lang="sl-SI" dirty="0" smtClean="0"/>
              <a:t>Hvala za vašo pozornost.</a:t>
            </a:r>
            <a:endParaRPr lang="sl-SI" dirty="0"/>
          </a:p>
        </p:txBody>
      </p:sp>
      <p:pic>
        <p:nvPicPr>
          <p:cNvPr id="4" name="Označba mesta vsebin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420" y="3355112"/>
            <a:ext cx="557324" cy="389712"/>
          </a:xfrm>
        </p:spPr>
      </p:pic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Cvetka Peterlin </a:t>
            </a:r>
            <a:endParaRPr lang="sl-SI" dirty="0"/>
          </a:p>
        </p:txBody>
      </p:sp>
      <p:sp>
        <p:nvSpPr>
          <p:cNvPr id="3" name="Označba mesta številke diapoz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1E46-2F64-4AB7-912E-574DD5F8EC10}" type="slidenum">
              <a:rPr lang="sl-SI" smtClean="0"/>
              <a:t>12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1735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Officeova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ova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ova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</TotalTime>
  <Words>1154</Words>
  <Application>Microsoft Office PowerPoint</Application>
  <PresentationFormat>Širokozaslonsko</PresentationFormat>
  <Paragraphs>116</Paragraphs>
  <Slides>12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Officeova tema</vt:lpstr>
      <vt:lpstr>Klub upokojencev  Šolskega centra Novo mesto</vt:lpstr>
      <vt:lpstr>Uresničevanje vizije  Šolskega centra Novo mesto </vt:lpstr>
      <vt:lpstr>Povezanost s Šolskim centrom Novo mesto</vt:lpstr>
      <vt:lpstr>Aktivnosti Kluba upokojencev  Šolskega centra Novo mesto v letu 2022</vt:lpstr>
      <vt:lpstr>Povabilo Šolskega centra Novo mesto na otvoritev posodobljenih šolskih igrišč</vt:lpstr>
      <vt:lpstr>Aktivnosti Kluba upokojencev  Šolskega centra Novo mesto v letu 2022</vt:lpstr>
      <vt:lpstr>Aktivnosti Kluba upokojencev  Šolskega centra Novo mesto v letu 2022</vt:lpstr>
      <vt:lpstr>Povabilo Šolskega centra Novo mesto na prednovoletno druženje upokojencev</vt:lpstr>
      <vt:lpstr>Aktivnosti Kluba upokojencev  Šolskega centra Novo mesto v letu 2023</vt:lpstr>
      <vt:lpstr>Obveščanje članov Kluba upokojencev Šolskega centra Novo mesto</vt:lpstr>
      <vt:lpstr>Voščilo </vt:lpstr>
      <vt:lpstr>Hvala za vašo pozornost.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Klub upokojencev  Šolskega centra Novo mesto</dc:title>
  <dc:creator>uporabnik</dc:creator>
  <cp:lastModifiedBy>uporabnik</cp:lastModifiedBy>
  <cp:revision>29</cp:revision>
  <cp:lastPrinted>2023-01-27T08:31:36Z</cp:lastPrinted>
  <dcterms:created xsi:type="dcterms:W3CDTF">2022-12-19T09:44:19Z</dcterms:created>
  <dcterms:modified xsi:type="dcterms:W3CDTF">2023-01-27T08:32:44Z</dcterms:modified>
</cp:coreProperties>
</file>